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53"/>
    <p:restoredTop sz="94663"/>
  </p:normalViewPr>
  <p:slideViewPr>
    <p:cSldViewPr snapToGrid="0" snapToObjects="1">
      <p:cViewPr varScale="1">
        <p:scale>
          <a:sx n="90" d="100"/>
          <a:sy n="90" d="100"/>
        </p:scale>
        <p:origin x="232" y="9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5F12B-6075-3249-937A-2E2590B241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E915D8-32F4-3C4D-A1CC-7BDFE4359C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658ED4-B2EC-714D-8498-930A309E5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499C5-D1C6-7644-84F9-FF5643F8130A}" type="datetimeFigureOut">
              <a:rPr lang="en-US" smtClean="0"/>
              <a:t>5/10/19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7CA981-B4D8-1147-884B-68D9A8A4C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5951E3-032B-674D-9EE1-EA91E39C5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DFD0C-2748-BC4C-9008-569F8A58D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252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2F011-6454-E44F-9DCD-3D1EA0DD7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76C97A-A709-0047-AEF0-F58AB3ECC0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E6BB90-8143-6348-A676-1F71450AA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499C5-D1C6-7644-84F9-FF5643F8130A}" type="datetimeFigureOut">
              <a:rPr lang="en-US" smtClean="0"/>
              <a:t>5/10/19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73AC1E-8D0A-7741-9F10-D2BF6465D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42A245-21DB-7040-8E18-D79BFD369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DFD0C-2748-BC4C-9008-569F8A58D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046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9F491B8-FAEA-0849-B126-F72F367162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2CFF9-FF74-1243-AD18-05027F31F3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3101B0-9159-CD44-AD3A-F2EC62C33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499C5-D1C6-7644-84F9-FF5643F8130A}" type="datetimeFigureOut">
              <a:rPr lang="en-US" smtClean="0"/>
              <a:t>5/10/19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C3B672-460C-7F40-96B9-F4EEBA8BD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E2BCE7-558C-E146-8925-2FAC45CDF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DFD0C-2748-BC4C-9008-569F8A58D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17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03782F-F3A9-A946-B0E9-6589009D2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3718EC-414E-954E-9861-C67AF2BF6E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0B4F2A-86A4-B945-A885-9EE187603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499C5-D1C6-7644-84F9-FF5643F8130A}" type="datetimeFigureOut">
              <a:rPr lang="en-US" smtClean="0"/>
              <a:t>5/10/19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090E6B-8023-504D-A9D7-3FEA493D5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F4B4F9-2C40-A648-8DE3-FBF9EAB7B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DFD0C-2748-BC4C-9008-569F8A58D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03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5A98E-7A0D-9C4F-A571-935B31942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C9E503-1303-2E44-802F-DD8484CBB5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D67606-7853-8A40-9611-3880F4A07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499C5-D1C6-7644-84F9-FF5643F8130A}" type="datetimeFigureOut">
              <a:rPr lang="en-US" smtClean="0"/>
              <a:t>5/10/19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0D1927-011E-8449-93D6-469EADE9D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8733CB-BFC2-4C45-B090-3BE65FCA5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DFD0C-2748-BC4C-9008-569F8A58D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328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453ED-1251-E64C-8687-F6D493D76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84066D-617F-9C43-90A3-782999196B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C42087-B1D0-E143-972D-B98FFE9B42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E4615A-1C8B-B342-8D18-D2D4ABB6B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499C5-D1C6-7644-84F9-FF5643F8130A}" type="datetimeFigureOut">
              <a:rPr lang="en-US" smtClean="0"/>
              <a:t>5/10/19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48983C-06A1-8844-B0FD-70DEF52DB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4A3B3C-C57D-8B46-A1EC-F98F36CE3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DFD0C-2748-BC4C-9008-569F8A58D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31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8B94E-5368-BE4F-A547-2311F1E63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484B69-9B70-394B-892A-AB2BB989D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A09C67-D38C-594A-A1D3-07BDA4E438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0B297C-1624-A143-A38A-3D4DC6E875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B70EB1-D1BE-224D-8C73-77CD2913DF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E82AE97-757B-AD40-AD2E-BCF0CAE17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499C5-D1C6-7644-84F9-FF5643F8130A}" type="datetimeFigureOut">
              <a:rPr lang="en-US" smtClean="0"/>
              <a:t>5/10/19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703EFE-A23F-544B-BF74-35CFFD78A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BD2F64-F85F-5647-BB67-440777BF9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DFD0C-2748-BC4C-9008-569F8A58D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687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5DAC8-3F81-3345-9FBE-1E4F5BDB2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600588-8DE4-8840-A893-5C0A0D809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499C5-D1C6-7644-84F9-FF5643F8130A}" type="datetimeFigureOut">
              <a:rPr lang="en-US" smtClean="0"/>
              <a:t>5/10/19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C4FB36-DA48-6D49-B73F-18949BC97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9B29AF-91B8-664B-AD32-66EF915B1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DFD0C-2748-BC4C-9008-569F8A58D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639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EBA516-953A-E242-8516-1E452860D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499C5-D1C6-7644-84F9-FF5643F8130A}" type="datetimeFigureOut">
              <a:rPr lang="en-US" smtClean="0"/>
              <a:t>5/10/19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A00F20-05AB-474F-A342-4FEBA3F0D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AD84BD-6358-CF4D-AB6D-555773768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DFD0C-2748-BC4C-9008-569F8A58D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530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02030-1D42-774B-85AC-F99738202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98C160-2EA8-484D-876D-95A4EF0654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3DF149-6F43-1049-81E6-BAC172AC3F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37C618-9BBB-1B47-9FF2-031E915C8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499C5-D1C6-7644-84F9-FF5643F8130A}" type="datetimeFigureOut">
              <a:rPr lang="en-US" smtClean="0"/>
              <a:t>5/10/19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320C40-8F37-7D4D-BA6E-F394C2C45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F3D0E7-73CF-E647-B773-9E476C11A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DFD0C-2748-BC4C-9008-569F8A58D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575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4F44F-C357-EA43-9BA7-EDA3AECB9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05E8B6-FF87-214E-9E62-427210BA05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0D5D68-7947-0749-A9FB-2A9D25D59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269B42-5CFB-7B44-92A3-2578A55DC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499C5-D1C6-7644-84F9-FF5643F8130A}" type="datetimeFigureOut">
              <a:rPr lang="en-US" smtClean="0"/>
              <a:t>5/10/19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B6A031-3C6F-DC4F-BAE0-9D672C586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C4CE0B-0C05-FF4E-B08F-4B97FC97E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DFD0C-2748-BC4C-9008-569F8A58D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442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E2F398-DB08-BC4B-BCAE-2EE2BA44C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932F59-C0EF-D748-A07B-7166F6F740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122357-D34C-0F4C-BFBB-2D8D2FE3F2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499C5-D1C6-7644-84F9-FF5643F8130A}" type="datetimeFigureOut">
              <a:rPr lang="en-US" smtClean="0"/>
              <a:t>5/10/19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6ECC69-793A-FD44-96E0-7BDA2E09FF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23275C-BDBA-944E-A6E7-1A67172814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DFD0C-2748-BC4C-9008-569F8A58D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915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3D824E81-2289-844B-94F0-DFB007AF025B}"/>
              </a:ext>
            </a:extLst>
          </p:cNvPr>
          <p:cNvSpPr/>
          <p:nvPr/>
        </p:nvSpPr>
        <p:spPr>
          <a:xfrm>
            <a:off x="4252783" y="2639863"/>
            <a:ext cx="3686433" cy="3212757"/>
          </a:xfrm>
          <a:prstGeom prst="ellipse">
            <a:avLst/>
          </a:prstGeom>
          <a:solidFill>
            <a:schemeClr val="tx1">
              <a:lumMod val="65000"/>
              <a:lumOff val="35000"/>
              <a:alpha val="6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chemeClr val="tx1"/>
              </a:solidFill>
            </a:endParaRPr>
          </a:p>
          <a:p>
            <a:pPr algn="ctr"/>
            <a:r>
              <a:rPr lang="en-GB" sz="3600" dirty="0">
                <a:solidFill>
                  <a:schemeClr val="tx1"/>
                </a:solidFill>
              </a:rPr>
              <a:t>Environment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14C386D-9C2B-1C4F-AA3D-80B2F535593C}"/>
              </a:ext>
            </a:extLst>
          </p:cNvPr>
          <p:cNvSpPr/>
          <p:nvPr/>
        </p:nvSpPr>
        <p:spPr>
          <a:xfrm>
            <a:off x="5170235" y="1033485"/>
            <a:ext cx="3686433" cy="3212757"/>
          </a:xfrm>
          <a:prstGeom prst="ellipse">
            <a:avLst/>
          </a:prstGeom>
          <a:solidFill>
            <a:schemeClr val="tx1">
              <a:lumMod val="65000"/>
              <a:lumOff val="35000"/>
              <a:alpha val="6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chemeClr val="tx1"/>
              </a:solidFill>
            </a:endParaRPr>
          </a:p>
          <a:p>
            <a:pPr algn="ctr"/>
            <a:endParaRPr lang="en-GB" sz="3600" dirty="0">
              <a:solidFill>
                <a:schemeClr val="tx1"/>
              </a:solidFill>
            </a:endParaRPr>
          </a:p>
          <a:p>
            <a:pPr algn="r"/>
            <a:r>
              <a:rPr lang="en-GB" sz="3600" dirty="0">
                <a:solidFill>
                  <a:schemeClr val="tx1"/>
                </a:solidFill>
              </a:rPr>
              <a:t>Community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8576C9A-D87C-E54F-BDD0-CB3F647980CD}"/>
              </a:ext>
            </a:extLst>
          </p:cNvPr>
          <p:cNvSpPr/>
          <p:nvPr/>
        </p:nvSpPr>
        <p:spPr>
          <a:xfrm>
            <a:off x="3335331" y="1005380"/>
            <a:ext cx="3686433" cy="3212757"/>
          </a:xfrm>
          <a:prstGeom prst="ellipse">
            <a:avLst/>
          </a:prstGeom>
          <a:solidFill>
            <a:schemeClr val="tx1">
              <a:lumMod val="65000"/>
              <a:lumOff val="35000"/>
              <a:alpha val="6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3600" dirty="0">
                <a:solidFill>
                  <a:schemeClr val="tx1"/>
                </a:solidFill>
              </a:rPr>
              <a:t>Individual</a:t>
            </a:r>
          </a:p>
        </p:txBody>
      </p:sp>
    </p:spTree>
    <p:extLst>
      <p:ext uri="{BB962C8B-B14F-4D97-AF65-F5344CB8AC3E}">
        <p14:creationId xmlns:p14="http://schemas.microsoft.com/office/powerpoint/2010/main" val="2966861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3</Words>
  <Application>Microsoft Macintosh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Kemp A.H.</dc:creator>
  <cp:lastModifiedBy>Kemp A.H.</cp:lastModifiedBy>
  <cp:revision>1</cp:revision>
  <dcterms:created xsi:type="dcterms:W3CDTF">2019-05-10T10:33:44Z</dcterms:created>
  <dcterms:modified xsi:type="dcterms:W3CDTF">2019-05-10T13:03:48Z</dcterms:modified>
</cp:coreProperties>
</file>